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61" r:id="rId4"/>
    <p:sldId id="263" r:id="rId5"/>
    <p:sldId id="264" r:id="rId6"/>
    <p:sldId id="260" r:id="rId7"/>
  </p:sldIdLst>
  <p:sldSz cx="9144000" cy="6858000" type="screen4x3"/>
  <p:notesSz cx="6858000" cy="9144000"/>
  <p:embeddedFontLst>
    <p:embeddedFont>
      <p:font typeface="Verdana" pitchFamily="34" charset="0"/>
      <p:regular r:id="rId9"/>
      <p:bold r:id="rId10"/>
      <p:italic r:id="rId11"/>
      <p:boldItalic r:id="rId12"/>
    </p:embeddedFont>
    <p:embeddedFont>
      <p:font typeface="aaaiight!" pitchFamily="34" charset="0"/>
      <p:regular r:id="rId13"/>
    </p:embeddedFont>
    <p:embeddedFont>
      <p:font typeface="Calibri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4: Creating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a Digital Showcase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AO3</a:t>
            </a:r>
            <a:r>
              <a:rPr lang="en-GB" dirty="0" smtClean="0"/>
              <a:t> </a:t>
            </a:r>
            <a:r>
              <a:rPr lang="en-GB" dirty="0" smtClean="0"/>
              <a:t>– </a:t>
            </a:r>
            <a:r>
              <a:rPr lang="en-GB" dirty="0" smtClean="0"/>
              <a:t>Create and Edit Multimedia Elements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4: Creating a Digital Showcase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6" descr="C:\Users\maddamsn\Pictures\Microsoft Clip Organizer\j028730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3" y="4920870"/>
            <a:ext cx="1785918" cy="1937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Multimedia Elements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Multimedia elements consist of:</a:t>
            </a:r>
          </a:p>
          <a:p>
            <a:pPr lvl="1"/>
            <a:r>
              <a:rPr lang="en-GB" dirty="0" smtClean="0"/>
              <a:t>Text</a:t>
            </a:r>
          </a:p>
          <a:p>
            <a:pPr lvl="1"/>
            <a:r>
              <a:rPr lang="en-GB" dirty="0" smtClean="0"/>
              <a:t>Drawings</a:t>
            </a:r>
          </a:p>
          <a:p>
            <a:pPr lvl="1"/>
            <a:r>
              <a:rPr lang="en-GB" dirty="0" smtClean="0"/>
              <a:t>Diagrams/Charts</a:t>
            </a:r>
          </a:p>
          <a:p>
            <a:pPr lvl="1"/>
            <a:r>
              <a:rPr lang="en-GB" dirty="0" smtClean="0"/>
              <a:t>Images</a:t>
            </a:r>
          </a:p>
          <a:p>
            <a:pPr lvl="1"/>
            <a:r>
              <a:rPr lang="en-GB" dirty="0" smtClean="0"/>
              <a:t>Animations</a:t>
            </a:r>
          </a:p>
          <a:p>
            <a:pPr lvl="1"/>
            <a:r>
              <a:rPr lang="en-GB" dirty="0" smtClean="0"/>
              <a:t>Sounds</a:t>
            </a:r>
          </a:p>
          <a:p>
            <a:pPr lvl="1"/>
            <a:r>
              <a:rPr lang="en-GB" dirty="0" smtClean="0"/>
              <a:t>Video</a:t>
            </a:r>
          </a:p>
          <a:p>
            <a:endParaRPr lang="en-GB" dirty="0" smtClean="0"/>
          </a:p>
          <a:p>
            <a:r>
              <a:rPr lang="en-GB" dirty="0" smtClean="0"/>
              <a:t>You will be collecting, creating and editing elements for your digital showcase.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Collecting Multimedia Elements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You may wish to collect small passages of text from the Internet like this example: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8750" t="42857" r="38476" b="8441"/>
          <a:stretch>
            <a:fillRect/>
          </a:stretch>
        </p:blipFill>
        <p:spPr bwMode="auto">
          <a:xfrm>
            <a:off x="571472" y="2827159"/>
            <a:ext cx="4786346" cy="32783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429256" y="3643314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“</a:t>
            </a:r>
            <a:r>
              <a:rPr lang="en-GB" sz="1600" i="1" dirty="0" smtClean="0"/>
              <a:t>Here is some text I found at </a:t>
            </a:r>
            <a:r>
              <a:rPr lang="en-GB" sz="1600" i="1" dirty="0" smtClean="0"/>
              <a:t>www.virtualtourist.com.”</a:t>
            </a:r>
          </a:p>
          <a:p>
            <a:endParaRPr lang="en-GB" sz="16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Editing Multimedia Elements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Some elements will need </a:t>
            </a:r>
            <a:r>
              <a:rPr lang="en-GB" sz="2800" b="1" dirty="0" smtClean="0"/>
              <a:t>editing </a:t>
            </a:r>
            <a:r>
              <a:rPr lang="en-GB" sz="2800" dirty="0" smtClean="0"/>
              <a:t>to suit the purpose. Here is an example:</a:t>
            </a:r>
          </a:p>
          <a:p>
            <a:pPr lvl="7"/>
            <a:endParaRPr lang="en-GB" sz="16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l="1613" t="14339" r="3173" b="5423"/>
          <a:stretch>
            <a:fillRect/>
          </a:stretch>
        </p:blipFill>
        <p:spPr bwMode="auto">
          <a:xfrm>
            <a:off x="428596" y="2714620"/>
            <a:ext cx="4115623" cy="24288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57158" y="5286388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“I collected a graphic from </a:t>
            </a:r>
          </a:p>
          <a:p>
            <a:r>
              <a:rPr lang="en-GB" sz="1600" i="1" dirty="0" smtClean="0">
                <a:hlinkClick r:id="rId3"/>
              </a:rPr>
              <a:t>http</a:t>
            </a:r>
            <a:r>
              <a:rPr lang="en-GB" sz="1600" i="1" dirty="0" smtClean="0">
                <a:hlinkClick r:id="rId3"/>
              </a:rPr>
              <a:t>://</a:t>
            </a:r>
            <a:r>
              <a:rPr lang="en-GB" sz="1600" i="1" dirty="0" smtClean="0">
                <a:hlinkClick r:id="rId3"/>
              </a:rPr>
              <a:t>en.wikipedia.org</a:t>
            </a:r>
            <a:r>
              <a:rPr lang="en-GB" sz="1600" i="1" dirty="0" smtClean="0"/>
              <a:t>”</a:t>
            </a:r>
          </a:p>
          <a:p>
            <a:endParaRPr lang="en-GB" sz="1600" i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 t="2922" r="57227" b="44480"/>
          <a:stretch>
            <a:fillRect/>
          </a:stretch>
        </p:blipFill>
        <p:spPr bwMode="auto">
          <a:xfrm>
            <a:off x="5429256" y="2714619"/>
            <a:ext cx="3324078" cy="24589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429256" y="5286388"/>
            <a:ext cx="33575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“I then edited it to give it a transparent background in Paint Shop Pro.”</a:t>
            </a:r>
          </a:p>
          <a:p>
            <a:endParaRPr lang="en-GB" sz="1600" i="1" dirty="0"/>
          </a:p>
        </p:txBody>
      </p:sp>
      <p:sp>
        <p:nvSpPr>
          <p:cNvPr id="10" name="Right Arrow 9"/>
          <p:cNvSpPr/>
          <p:nvPr/>
        </p:nvSpPr>
        <p:spPr>
          <a:xfrm>
            <a:off x="4643438" y="3571876"/>
            <a:ext cx="71438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Creating Elements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You will also need to create some of your own elements, like this example: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21428" r="50195" b="30844"/>
          <a:stretch>
            <a:fillRect/>
          </a:stretch>
        </p:blipFill>
        <p:spPr bwMode="auto">
          <a:xfrm>
            <a:off x="500034" y="2983547"/>
            <a:ext cx="5357850" cy="30886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929322" y="3714752"/>
            <a:ext cx="2857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“Here I have created a chart in Excel to show the average temperature throughout the year.”</a:t>
            </a:r>
          </a:p>
          <a:p>
            <a:endParaRPr lang="en-GB" sz="16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AO3 </a:t>
            </a:r>
            <a:r>
              <a:rPr lang="en-GB" dirty="0" smtClean="0"/>
              <a:t>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Collect, edit and create the following multimedia elements to use in your product: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Text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Drawing(s)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Diagrams/Charts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Images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A range of suitable animations (3 or more)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Sounds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At least one video clip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Ensure you give the website address of elements collected from the Internet.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Annotate screenshots clearly to explain what they show.</a:t>
            </a:r>
            <a:endParaRPr lang="en-GB" dirty="0" smtClean="0"/>
          </a:p>
          <a:p>
            <a:pPr lvl="1">
              <a:buFont typeface="Wingdings" pitchFamily="2" charset="2"/>
              <a:buChar char="ü"/>
            </a:pPr>
            <a:endParaRPr lang="en-GB" dirty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212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Verdana</vt:lpstr>
      <vt:lpstr>Wingdings</vt:lpstr>
      <vt:lpstr>aaaiight!</vt:lpstr>
      <vt:lpstr>Calibri</vt:lpstr>
      <vt:lpstr>Office Theme</vt:lpstr>
      <vt:lpstr>AO3 – Create and Edit Multimedia Elements</vt:lpstr>
      <vt:lpstr>Multimedia Elements</vt:lpstr>
      <vt:lpstr>Collecting Multimedia Elements</vt:lpstr>
      <vt:lpstr>Editing Multimedia Elements</vt:lpstr>
      <vt:lpstr>Creating Elements</vt:lpstr>
      <vt:lpstr>AO3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19</cp:revision>
  <dcterms:created xsi:type="dcterms:W3CDTF">2008-01-23T22:18:15Z</dcterms:created>
  <dcterms:modified xsi:type="dcterms:W3CDTF">2008-11-20T15:40:03Z</dcterms:modified>
</cp:coreProperties>
</file>